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8">
          <p15:clr>
            <a:srgbClr val="A4A3A4"/>
          </p15:clr>
        </p15:guide>
        <p15:guide id="2" pos="67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srv" initials="i"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721"/>
    <a:srgbClr val="3F3F3F"/>
    <a:srgbClr val="CC3300"/>
    <a:srgbClr val="2CB62C"/>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6D599-D1B4-44C5-9317-431BBC5327FD}" v="2" dt="2026-05-12T11:26:03.5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38" autoAdjust="0"/>
  </p:normalViewPr>
  <p:slideViewPr>
    <p:cSldViewPr>
      <p:cViewPr>
        <p:scale>
          <a:sx n="10" d="100"/>
          <a:sy n="10" d="100"/>
        </p:scale>
        <p:origin x="3154" y="754"/>
      </p:cViewPr>
      <p:guideLst>
        <p:guide orient="horz" pos="9538"/>
        <p:guide pos="6737"/>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F Group" userId="38a7b328-ecb5-439f-9146-a003e86368e2" providerId="ADAL" clId="{11BC6525-DB0F-451E-A9BA-97A07B56D4EA}"/>
    <pc:docChg chg="undo custSel modSld">
      <pc:chgData name="NEF Group" userId="38a7b328-ecb5-439f-9146-a003e86368e2" providerId="ADAL" clId="{11BC6525-DB0F-451E-A9BA-97A07B56D4EA}" dt="2026-05-12T11:34:54.382" v="127" actId="207"/>
      <pc:docMkLst>
        <pc:docMk/>
      </pc:docMkLst>
      <pc:sldChg chg="addSp delSp modSp mod">
        <pc:chgData name="NEF Group" userId="38a7b328-ecb5-439f-9146-a003e86368e2" providerId="ADAL" clId="{11BC6525-DB0F-451E-A9BA-97A07B56D4EA}" dt="2026-05-12T11:34:54.382" v="127" actId="207"/>
        <pc:sldMkLst>
          <pc:docMk/>
          <pc:sldMk cId="0" sldId="256"/>
        </pc:sldMkLst>
        <pc:spChg chg="mod">
          <ac:chgData name="NEF Group" userId="38a7b328-ecb5-439f-9146-a003e86368e2" providerId="ADAL" clId="{11BC6525-DB0F-451E-A9BA-97A07B56D4EA}" dt="2026-05-12T11:30:49.622" v="108" actId="1035"/>
          <ac:spMkLst>
            <pc:docMk/>
            <pc:sldMk cId="0" sldId="256"/>
            <ac:spMk id="2" creationId="{189FF16B-0E30-A5C2-DC49-FB164653C374}"/>
          </ac:spMkLst>
        </pc:spChg>
        <pc:spChg chg="mod">
          <ac:chgData name="NEF Group" userId="38a7b328-ecb5-439f-9146-a003e86368e2" providerId="ADAL" clId="{11BC6525-DB0F-451E-A9BA-97A07B56D4EA}" dt="2026-05-12T11:21:39.812" v="18" actId="20577"/>
          <ac:spMkLst>
            <pc:docMk/>
            <pc:sldMk cId="0" sldId="256"/>
            <ac:spMk id="17" creationId="{00000000-0000-0000-0000-000000000000}"/>
          </ac:spMkLst>
        </pc:spChg>
        <pc:spChg chg="mod">
          <ac:chgData name="NEF Group" userId="38a7b328-ecb5-439f-9146-a003e86368e2" providerId="ADAL" clId="{11BC6525-DB0F-451E-A9BA-97A07B56D4EA}" dt="2026-05-12T11:34:54.382" v="127" actId="207"/>
          <ac:spMkLst>
            <pc:docMk/>
            <pc:sldMk cId="0" sldId="256"/>
            <ac:spMk id="53" creationId="{00000000-0000-0000-0000-000000000000}"/>
          </ac:spMkLst>
        </pc:spChg>
        <pc:spChg chg="mod">
          <ac:chgData name="NEF Group" userId="38a7b328-ecb5-439f-9146-a003e86368e2" providerId="ADAL" clId="{11BC6525-DB0F-451E-A9BA-97A07B56D4EA}" dt="2026-05-12T11:34:47.019" v="126" actId="207"/>
          <ac:spMkLst>
            <pc:docMk/>
            <pc:sldMk cId="0" sldId="256"/>
            <ac:spMk id="54" creationId="{00000000-0000-0000-0000-000000000000}"/>
          </ac:spMkLst>
        </pc:spChg>
        <pc:spChg chg="mod">
          <ac:chgData name="NEF Group" userId="38a7b328-ecb5-439f-9146-a003e86368e2" providerId="ADAL" clId="{11BC6525-DB0F-451E-A9BA-97A07B56D4EA}" dt="2026-05-12T11:33:36.887" v="117" actId="207"/>
          <ac:spMkLst>
            <pc:docMk/>
            <pc:sldMk cId="0" sldId="256"/>
            <ac:spMk id="55" creationId="{00000000-0000-0000-0000-000000000000}"/>
          </ac:spMkLst>
        </pc:spChg>
        <pc:spChg chg="mod">
          <ac:chgData name="NEF Group" userId="38a7b328-ecb5-439f-9146-a003e86368e2" providerId="ADAL" clId="{11BC6525-DB0F-451E-A9BA-97A07B56D4EA}" dt="2026-05-12T11:33:48.457" v="118" actId="2085"/>
          <ac:spMkLst>
            <pc:docMk/>
            <pc:sldMk cId="0" sldId="256"/>
            <ac:spMk id="56" creationId="{00000000-0000-0000-0000-000000000000}"/>
          </ac:spMkLst>
        </pc:spChg>
        <pc:spChg chg="mod">
          <ac:chgData name="NEF Group" userId="38a7b328-ecb5-439f-9146-a003e86368e2" providerId="ADAL" clId="{11BC6525-DB0F-451E-A9BA-97A07B56D4EA}" dt="2026-05-12T11:34:00.570" v="119" actId="208"/>
          <ac:spMkLst>
            <pc:docMk/>
            <pc:sldMk cId="0" sldId="256"/>
            <ac:spMk id="1028" creationId="{00000000-0000-0000-0000-000000000000}"/>
          </ac:spMkLst>
        </pc:spChg>
        <pc:spChg chg="mod">
          <ac:chgData name="NEF Group" userId="38a7b328-ecb5-439f-9146-a003e86368e2" providerId="ADAL" clId="{11BC6525-DB0F-451E-A9BA-97A07B56D4EA}" dt="2026-05-12T11:34:11.834" v="120" actId="208"/>
          <ac:spMkLst>
            <pc:docMk/>
            <pc:sldMk cId="0" sldId="256"/>
            <ac:spMk id="1029" creationId="{00000000-0000-0000-0000-000000000000}"/>
          </ac:spMkLst>
        </pc:spChg>
        <pc:spChg chg="mod">
          <ac:chgData name="NEF Group" userId="38a7b328-ecb5-439f-9146-a003e86368e2" providerId="ADAL" clId="{11BC6525-DB0F-451E-A9BA-97A07B56D4EA}" dt="2026-05-12T11:34:15.925" v="121" actId="208"/>
          <ac:spMkLst>
            <pc:docMk/>
            <pc:sldMk cId="0" sldId="256"/>
            <ac:spMk id="1030" creationId="{00000000-0000-0000-0000-000000000000}"/>
          </ac:spMkLst>
        </pc:spChg>
        <pc:spChg chg="mod">
          <ac:chgData name="NEF Group" userId="38a7b328-ecb5-439f-9146-a003e86368e2" providerId="ADAL" clId="{11BC6525-DB0F-451E-A9BA-97A07B56D4EA}" dt="2026-05-12T11:32:58.286" v="114" actId="1076"/>
          <ac:spMkLst>
            <pc:docMk/>
            <pc:sldMk cId="0" sldId="256"/>
            <ac:spMk id="1031" creationId="{00000000-0000-0000-0000-000000000000}"/>
          </ac:spMkLst>
        </pc:spChg>
        <pc:picChg chg="mod">
          <ac:chgData name="NEF Group" userId="38a7b328-ecb5-439f-9146-a003e86368e2" providerId="ADAL" clId="{11BC6525-DB0F-451E-A9BA-97A07B56D4EA}" dt="2026-05-12T11:27:11.003" v="60" actId="1076"/>
          <ac:picMkLst>
            <pc:docMk/>
            <pc:sldMk cId="0" sldId="256"/>
            <ac:picMk id="3" creationId="{18B4A88A-FEAC-5C5E-CC5B-B6519E8A1FD1}"/>
          </ac:picMkLst>
        </pc:picChg>
        <pc:picChg chg="del">
          <ac:chgData name="NEF Group" userId="38a7b328-ecb5-439f-9146-a003e86368e2" providerId="ADAL" clId="{11BC6525-DB0F-451E-A9BA-97A07B56D4EA}" dt="2026-05-12T11:23:01.216" v="23" actId="478"/>
          <ac:picMkLst>
            <pc:docMk/>
            <pc:sldMk cId="0" sldId="256"/>
            <ac:picMk id="7" creationId="{19CC14F6-C57C-7D9E-B866-DA849567A76F}"/>
          </ac:picMkLst>
        </pc:picChg>
        <pc:picChg chg="add del mod">
          <ac:chgData name="NEF Group" userId="38a7b328-ecb5-439f-9146-a003e86368e2" providerId="ADAL" clId="{11BC6525-DB0F-451E-A9BA-97A07B56D4EA}" dt="2026-05-12T11:23:04.604" v="25" actId="478"/>
          <ac:picMkLst>
            <pc:docMk/>
            <pc:sldMk cId="0" sldId="256"/>
            <ac:picMk id="9" creationId="{CEBA9CAF-CFBE-0C39-3028-6139E33AEA88}"/>
          </ac:picMkLst>
        </pc:picChg>
        <pc:picChg chg="add del mod">
          <ac:chgData name="NEF Group" userId="38a7b328-ecb5-439f-9146-a003e86368e2" providerId="ADAL" clId="{11BC6525-DB0F-451E-A9BA-97A07B56D4EA}" dt="2026-05-12T11:26:12.596" v="49" actId="478"/>
          <ac:picMkLst>
            <pc:docMk/>
            <pc:sldMk cId="0" sldId="256"/>
            <ac:picMk id="11" creationId="{3B16FCF3-08EC-CBA3-36F8-272AF08325FE}"/>
          </ac:picMkLst>
        </pc:picChg>
        <pc:picChg chg="add mod">
          <ac:chgData name="NEF Group" userId="38a7b328-ecb5-439f-9146-a003e86368e2" providerId="ADAL" clId="{11BC6525-DB0F-451E-A9BA-97A07B56D4EA}" dt="2026-05-12T11:26:22.774" v="54" actId="1076"/>
          <ac:picMkLst>
            <pc:docMk/>
            <pc:sldMk cId="0" sldId="256"/>
            <ac:picMk id="12" creationId="{F4241F01-3FD7-CECE-520A-42AA6ECDF390}"/>
          </ac:picMkLst>
        </pc:picChg>
        <pc:picChg chg="add mod modCrop">
          <ac:chgData name="NEF Group" userId="38a7b328-ecb5-439f-9146-a003e86368e2" providerId="ADAL" clId="{11BC6525-DB0F-451E-A9BA-97A07B56D4EA}" dt="2026-05-12T11:30:40.457" v="105" actId="1036"/>
          <ac:picMkLst>
            <pc:docMk/>
            <pc:sldMk cId="0" sldId="256"/>
            <ac:picMk id="14" creationId="{2CFC8019-DA0E-43E5-09A2-D98AB2ACDFC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5C1DD9-0BA4-4B22-A4F9-AB0AB4E5B59E}" type="datetimeFigureOut">
              <a:rPr lang="en-GB" smtClean="0"/>
              <a:t>12/05/2026</a:t>
            </a:fld>
            <a:endParaRPr lang="en-GB"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5D274-A9EB-46F2-9453-04CC6F82AA4D}" type="slidenum">
              <a:rPr lang="en-GB" smtClean="0"/>
              <a:t>‹#›</a:t>
            </a:fld>
            <a:endParaRPr lang="en-GB" dirty="0"/>
          </a:p>
        </p:txBody>
      </p:sp>
    </p:spTree>
    <p:extLst>
      <p:ext uri="{BB962C8B-B14F-4D97-AF65-F5344CB8AC3E}">
        <p14:creationId xmlns:p14="http://schemas.microsoft.com/office/powerpoint/2010/main" val="45438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85D274-A9EB-46F2-9453-04CC6F82AA4D}" type="slidenum">
              <a:rPr lang="en-GB" smtClean="0"/>
              <a:t>1</a:t>
            </a:fld>
            <a:endParaRPr lang="en-GB" dirty="0"/>
          </a:p>
        </p:txBody>
      </p:sp>
    </p:spTree>
    <p:extLst>
      <p:ext uri="{BB962C8B-B14F-4D97-AF65-F5344CB8AC3E}">
        <p14:creationId xmlns:p14="http://schemas.microsoft.com/office/powerpoint/2010/main" val="325294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1" y="9406424"/>
            <a:ext cx="18178780" cy="6490568"/>
          </a:xfrm>
        </p:spPr>
        <p:txBody>
          <a:bodyPr/>
          <a:lstStyle/>
          <a:p>
            <a:r>
              <a:rPr lang="en-US"/>
              <a:t>Click to edit Master title style</a:t>
            </a:r>
            <a:endParaRPr lang="en-GB"/>
          </a:p>
        </p:txBody>
      </p:sp>
      <p:sp>
        <p:nvSpPr>
          <p:cNvPr id="3" name="Subtitle 2"/>
          <p:cNvSpPr>
            <a:spLocks noGrp="1"/>
          </p:cNvSpPr>
          <p:nvPr>
            <p:ph type="subTitle" idx="1"/>
          </p:nvPr>
        </p:nvSpPr>
        <p:spPr>
          <a:xfrm>
            <a:off x="3208021" y="17158653"/>
            <a:ext cx="14970760" cy="7738216"/>
          </a:xfrm>
        </p:spPr>
        <p:txBody>
          <a:bodyPr/>
          <a:lstStyle>
            <a:lvl1pPr marL="0" indent="0" algn="ctr">
              <a:buNone/>
              <a:defRPr>
                <a:solidFill>
                  <a:schemeClr val="tx1">
                    <a:tint val="75000"/>
                  </a:schemeClr>
                </a:solidFill>
              </a:defRPr>
            </a:lvl1pPr>
            <a:lvl2pPr marL="1476072" indent="0" algn="ctr">
              <a:buNone/>
              <a:defRPr>
                <a:solidFill>
                  <a:schemeClr val="tx1">
                    <a:tint val="75000"/>
                  </a:schemeClr>
                </a:solidFill>
              </a:defRPr>
            </a:lvl2pPr>
            <a:lvl3pPr marL="2952144" indent="0" algn="ctr">
              <a:buNone/>
              <a:defRPr>
                <a:solidFill>
                  <a:schemeClr val="tx1">
                    <a:tint val="75000"/>
                  </a:schemeClr>
                </a:solidFill>
              </a:defRPr>
            </a:lvl3pPr>
            <a:lvl4pPr marL="4428216" indent="0" algn="ctr">
              <a:buNone/>
              <a:defRPr>
                <a:solidFill>
                  <a:schemeClr val="tx1">
                    <a:tint val="75000"/>
                  </a:schemeClr>
                </a:solidFill>
              </a:defRPr>
            </a:lvl4pPr>
            <a:lvl5pPr marL="5904288" indent="0" algn="ctr">
              <a:buNone/>
              <a:defRPr>
                <a:solidFill>
                  <a:schemeClr val="tx1">
                    <a:tint val="75000"/>
                  </a:schemeClr>
                </a:solidFill>
              </a:defRPr>
            </a:lvl5pPr>
            <a:lvl6pPr marL="7380361" indent="0" algn="ctr">
              <a:buNone/>
              <a:defRPr>
                <a:solidFill>
                  <a:schemeClr val="tx1">
                    <a:tint val="75000"/>
                  </a:schemeClr>
                </a:solidFill>
              </a:defRPr>
            </a:lvl6pPr>
            <a:lvl7pPr marL="8856433" indent="0" algn="ctr">
              <a:buNone/>
              <a:defRPr>
                <a:solidFill>
                  <a:schemeClr val="tx1">
                    <a:tint val="75000"/>
                  </a:schemeClr>
                </a:solidFill>
              </a:defRPr>
            </a:lvl7pPr>
            <a:lvl8pPr marL="10332505" indent="0" algn="ctr">
              <a:buNone/>
              <a:defRPr>
                <a:solidFill>
                  <a:schemeClr val="tx1">
                    <a:tint val="75000"/>
                  </a:schemeClr>
                </a:solidFill>
              </a:defRPr>
            </a:lvl8pPr>
            <a:lvl9pPr marL="11808577"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19457689"/>
            <a:ext cx="18178780" cy="6013940"/>
          </a:xfrm>
        </p:spPr>
        <p:txBody>
          <a:bodyPr anchor="t"/>
          <a:lstStyle>
            <a:lvl1pPr algn="l">
              <a:defRPr sz="12900" b="1" cap="all"/>
            </a:lvl1pPr>
          </a:lstStyle>
          <a:p>
            <a:r>
              <a:rPr lang="en-US"/>
              <a:t>Click to edit Master title style</a:t>
            </a:r>
            <a:endParaRPr lang="en-GB"/>
          </a:p>
        </p:txBody>
      </p:sp>
      <p:sp>
        <p:nvSpPr>
          <p:cNvPr id="3" name="Text Placeholder 2"/>
          <p:cNvSpPr>
            <a:spLocks noGrp="1"/>
          </p:cNvSpPr>
          <p:nvPr>
            <p:ph type="body" idx="1"/>
          </p:nvPr>
        </p:nvSpPr>
        <p:spPr>
          <a:xfrm>
            <a:off x="1689411" y="12833949"/>
            <a:ext cx="18178780" cy="6623742"/>
          </a:xfrm>
        </p:spPr>
        <p:txBody>
          <a:bodyPr anchor="b"/>
          <a:lstStyle>
            <a:lvl1pPr marL="0" indent="0">
              <a:buNone/>
              <a:defRPr sz="6400">
                <a:solidFill>
                  <a:schemeClr val="tx1">
                    <a:tint val="75000"/>
                  </a:schemeClr>
                </a:solidFill>
              </a:defRPr>
            </a:lvl1pPr>
            <a:lvl2pPr marL="1476072" indent="0">
              <a:buNone/>
              <a:defRPr sz="5800">
                <a:solidFill>
                  <a:schemeClr val="tx1">
                    <a:tint val="75000"/>
                  </a:schemeClr>
                </a:solidFill>
              </a:defRPr>
            </a:lvl2pPr>
            <a:lvl3pPr marL="2952144" indent="0">
              <a:buNone/>
              <a:defRPr sz="5200">
                <a:solidFill>
                  <a:schemeClr val="tx1">
                    <a:tint val="75000"/>
                  </a:schemeClr>
                </a:solidFill>
              </a:defRPr>
            </a:lvl3pPr>
            <a:lvl4pPr marL="4428216" indent="0">
              <a:buNone/>
              <a:defRPr sz="4500">
                <a:solidFill>
                  <a:schemeClr val="tx1">
                    <a:tint val="75000"/>
                  </a:schemeClr>
                </a:solidFill>
              </a:defRPr>
            </a:lvl4pPr>
            <a:lvl5pPr marL="5904288" indent="0">
              <a:buNone/>
              <a:defRPr sz="4500">
                <a:solidFill>
                  <a:schemeClr val="tx1">
                    <a:tint val="75000"/>
                  </a:schemeClr>
                </a:solidFill>
              </a:defRPr>
            </a:lvl5pPr>
            <a:lvl6pPr marL="7380361" indent="0">
              <a:buNone/>
              <a:defRPr sz="4500">
                <a:solidFill>
                  <a:schemeClr val="tx1">
                    <a:tint val="75000"/>
                  </a:schemeClr>
                </a:solidFill>
              </a:defRPr>
            </a:lvl6pPr>
            <a:lvl7pPr marL="8856433" indent="0">
              <a:buNone/>
              <a:defRPr sz="4500">
                <a:solidFill>
                  <a:schemeClr val="tx1">
                    <a:tint val="75000"/>
                  </a:schemeClr>
                </a:solidFill>
              </a:defRPr>
            </a:lvl7pPr>
            <a:lvl8pPr marL="10332505" indent="0">
              <a:buNone/>
              <a:defRPr sz="4500">
                <a:solidFill>
                  <a:schemeClr val="tx1">
                    <a:tint val="75000"/>
                  </a:schemeClr>
                </a:solidFill>
              </a:defRPr>
            </a:lvl8pPr>
            <a:lvl9pPr marL="11808577"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2007"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198275"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342" y="6777950"/>
            <a:ext cx="9449551"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2" y="9602677"/>
            <a:ext cx="9449551"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200" y="6777950"/>
            <a:ext cx="9453262"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200" y="9602677"/>
            <a:ext cx="9453262"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2" y="1205593"/>
            <a:ext cx="7036110" cy="5130774"/>
          </a:xfrm>
        </p:spPr>
        <p:txBody>
          <a:bodyPr anchor="b"/>
          <a:lstStyle>
            <a:lvl1pPr algn="l">
              <a:defRPr sz="6400" b="1"/>
            </a:lvl1pPr>
          </a:lstStyle>
          <a:p>
            <a:r>
              <a:rPr lang="en-US"/>
              <a:t>Click to edit Master title style</a:t>
            </a:r>
            <a:endParaRPr lang="en-GB"/>
          </a:p>
        </p:txBody>
      </p:sp>
      <p:sp>
        <p:nvSpPr>
          <p:cNvPr id="3" name="Content Placeholder 2"/>
          <p:cNvSpPr>
            <a:spLocks noGrp="1"/>
          </p:cNvSpPr>
          <p:nvPr>
            <p:ph idx="1"/>
          </p:nvPr>
        </p:nvSpPr>
        <p:spPr>
          <a:xfrm>
            <a:off x="8361646" y="1205595"/>
            <a:ext cx="11955817" cy="25843120"/>
          </a:xfrm>
        </p:spPr>
        <p:txBody>
          <a:bodyPr/>
          <a:lstStyle>
            <a:lvl1pPr>
              <a:defRPr sz="10300"/>
            </a:lvl1pPr>
            <a:lvl2pPr>
              <a:defRPr sz="9100"/>
            </a:lvl2pPr>
            <a:lvl3pPr>
              <a:defRPr sz="78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342" y="6336368"/>
            <a:ext cx="7036110" cy="20712347"/>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3" y="21195984"/>
            <a:ext cx="12832080" cy="2502307"/>
          </a:xfrm>
        </p:spPr>
        <p:txBody>
          <a:bodyPr anchor="b"/>
          <a:lstStyle>
            <a:lvl1pPr algn="l">
              <a:defRPr sz="6400" b="1"/>
            </a:lvl1pPr>
          </a:lstStyle>
          <a:p>
            <a:r>
              <a:rPr lang="en-US"/>
              <a:t>Click to edit Master title style</a:t>
            </a:r>
            <a:endParaRPr lang="en-GB"/>
          </a:p>
        </p:txBody>
      </p:sp>
      <p:sp>
        <p:nvSpPr>
          <p:cNvPr id="3" name="Picture Placeholder 2"/>
          <p:cNvSpPr>
            <a:spLocks noGrp="1"/>
          </p:cNvSpPr>
          <p:nvPr>
            <p:ph type="pic" idx="1"/>
          </p:nvPr>
        </p:nvSpPr>
        <p:spPr>
          <a:xfrm>
            <a:off x="4191963" y="2705571"/>
            <a:ext cx="12832080" cy="18167985"/>
          </a:xfrm>
        </p:spPr>
        <p:txBody>
          <a:bodyPr/>
          <a:lstStyle>
            <a:lvl1pPr marL="0" indent="0">
              <a:buNone/>
              <a:defRPr sz="10300"/>
            </a:lvl1pPr>
            <a:lvl2pPr marL="1476072" indent="0">
              <a:buNone/>
              <a:defRPr sz="9100"/>
            </a:lvl2pPr>
            <a:lvl3pPr marL="2952144" indent="0">
              <a:buNone/>
              <a:defRPr sz="7800"/>
            </a:lvl3pPr>
            <a:lvl4pPr marL="4428216" indent="0">
              <a:buNone/>
              <a:defRPr sz="6400"/>
            </a:lvl4pPr>
            <a:lvl5pPr marL="5904288" indent="0">
              <a:buNone/>
              <a:defRPr sz="6400"/>
            </a:lvl5pPr>
            <a:lvl6pPr marL="7380361" indent="0">
              <a:buNone/>
              <a:defRPr sz="6400"/>
            </a:lvl6pPr>
            <a:lvl7pPr marL="8856433" indent="0">
              <a:buNone/>
              <a:defRPr sz="6400"/>
            </a:lvl7pPr>
            <a:lvl8pPr marL="10332505" indent="0">
              <a:buNone/>
              <a:defRPr sz="6400"/>
            </a:lvl8pPr>
            <a:lvl9pPr marL="11808577" indent="0">
              <a:buNone/>
              <a:defRPr sz="6400"/>
            </a:lvl9pPr>
          </a:lstStyle>
          <a:p>
            <a:endParaRPr lang="en-GB" dirty="0"/>
          </a:p>
        </p:txBody>
      </p:sp>
      <p:sp>
        <p:nvSpPr>
          <p:cNvPr id="4" name="Text Placeholder 3"/>
          <p:cNvSpPr>
            <a:spLocks noGrp="1"/>
          </p:cNvSpPr>
          <p:nvPr>
            <p:ph type="body" sz="half" idx="2"/>
          </p:nvPr>
        </p:nvSpPr>
        <p:spPr>
          <a:xfrm>
            <a:off x="4191963" y="23698291"/>
            <a:ext cx="12832080" cy="3553688"/>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29071" y="1619141"/>
            <a:ext cx="3609024" cy="3444347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2007" y="1619141"/>
            <a:ext cx="10470622" cy="344434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14" tIns="147607" rIns="295214" bIns="147607"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069340" y="7065333"/>
            <a:ext cx="19248120" cy="19983382"/>
          </a:xfrm>
          <a:prstGeom prst="rect">
            <a:avLst/>
          </a:prstGeom>
        </p:spPr>
        <p:txBody>
          <a:bodyPr vert="horz" lIns="295214" tIns="147607" rIns="295214" bIns="1476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069341" y="28065055"/>
            <a:ext cx="4990253" cy="1612128"/>
          </a:xfrm>
          <a:prstGeom prst="rect">
            <a:avLst/>
          </a:prstGeom>
        </p:spPr>
        <p:txBody>
          <a:bodyPr vert="horz" lIns="295214" tIns="147607" rIns="295214" bIns="147607" rtlCol="0" anchor="ctr"/>
          <a:lstStyle>
            <a:lvl1pPr algn="l">
              <a:defRPr sz="3900">
                <a:solidFill>
                  <a:schemeClr val="tx1">
                    <a:tint val="75000"/>
                  </a:schemeClr>
                </a:solidFill>
              </a:defRPr>
            </a:lvl1pPr>
          </a:lstStyle>
          <a:p>
            <a:fld id="{0C53945C-0E7F-4D90-9CA0-63BC4685DE9B}" type="datetimeFigureOut">
              <a:rPr lang="en-GB" smtClean="0"/>
              <a:pPr/>
              <a:t>12/05/2026</a:t>
            </a:fld>
            <a:endParaRPr lang="en-GB" dirty="0"/>
          </a:p>
        </p:txBody>
      </p:sp>
      <p:sp>
        <p:nvSpPr>
          <p:cNvPr id="5" name="Footer Placeholder 4"/>
          <p:cNvSpPr>
            <a:spLocks noGrp="1"/>
          </p:cNvSpPr>
          <p:nvPr>
            <p:ph type="ftr" sz="quarter" idx="3"/>
          </p:nvPr>
        </p:nvSpPr>
        <p:spPr>
          <a:xfrm>
            <a:off x="7307158" y="28065055"/>
            <a:ext cx="6772487" cy="1612128"/>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327207" y="28065055"/>
            <a:ext cx="4990253" cy="1612128"/>
          </a:xfrm>
          <a:prstGeom prst="rect">
            <a:avLst/>
          </a:prstGeom>
        </p:spPr>
        <p:txBody>
          <a:bodyPr vert="horz" lIns="295214" tIns="147607" rIns="295214" bIns="147607" rtlCol="0" anchor="ctr"/>
          <a:lstStyle>
            <a:lvl1pPr algn="r">
              <a:defRPr sz="3900">
                <a:solidFill>
                  <a:schemeClr val="tx1">
                    <a:tint val="75000"/>
                  </a:schemeClr>
                </a:solidFill>
              </a:defRPr>
            </a:lvl1pPr>
          </a:lstStyle>
          <a:p>
            <a:fld id="{686F6BB9-7473-4924-B511-E25F250D6CE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144" rtl="0" eaLnBrk="1" latinLnBrk="0" hangingPunct="1">
        <a:spcBef>
          <a:spcPct val="0"/>
        </a:spcBef>
        <a:buNone/>
        <a:defRPr sz="14200" kern="1200">
          <a:solidFill>
            <a:schemeClr val="tx1"/>
          </a:solidFill>
          <a:latin typeface="+mj-lt"/>
          <a:ea typeface="+mj-ea"/>
          <a:cs typeface="+mj-cs"/>
        </a:defRPr>
      </a:lvl1pPr>
    </p:titleStyle>
    <p:bodyStyle>
      <a:lvl1pPr marL="1107054" indent="-1107054" algn="l" defTabSz="2952144"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617" indent="-922545" algn="l" defTabSz="2952144" rtl="0" eaLnBrk="1" latinLnBrk="0" hangingPunct="1">
        <a:spcBef>
          <a:spcPct val="20000"/>
        </a:spcBef>
        <a:buFont typeface="Arial" pitchFamily="34" charset="0"/>
        <a:buChar char="–"/>
        <a:defRPr sz="9100" kern="1200">
          <a:solidFill>
            <a:schemeClr val="tx1"/>
          </a:solidFill>
          <a:latin typeface="+mn-lt"/>
          <a:ea typeface="+mn-ea"/>
          <a:cs typeface="+mn-cs"/>
        </a:defRPr>
      </a:lvl2pPr>
      <a:lvl3pPr marL="3690180" indent="-738036" algn="l" defTabSz="2952144" rtl="0" eaLnBrk="1" latinLnBrk="0" hangingPunct="1">
        <a:spcBef>
          <a:spcPct val="20000"/>
        </a:spcBef>
        <a:buFont typeface="Arial" pitchFamily="34" charset="0"/>
        <a:buChar char="•"/>
        <a:defRPr sz="7800" kern="1200">
          <a:solidFill>
            <a:schemeClr val="tx1"/>
          </a:solidFill>
          <a:latin typeface="+mn-lt"/>
          <a:ea typeface="+mn-ea"/>
          <a:cs typeface="+mn-cs"/>
        </a:defRPr>
      </a:lvl3pPr>
      <a:lvl4pPr marL="5166252"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4pPr>
      <a:lvl5pPr marL="6642325"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5pPr>
      <a:lvl6pPr marL="8118397"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6pPr>
      <a:lvl7pPr marL="9594469"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7pPr>
      <a:lvl8pPr marL="11070541"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8pPr>
      <a:lvl9pPr marL="12546613"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9pPr>
    </p:bodyStyle>
    <p:other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8" name="Rectangle 4"/>
          <p:cNvSpPr>
            <a:spLocks noChangeArrowheads="1"/>
          </p:cNvSpPr>
          <p:nvPr/>
        </p:nvSpPr>
        <p:spPr bwMode="auto">
          <a:xfrm>
            <a:off x="404251" y="539065"/>
            <a:ext cx="20298489" cy="2544189"/>
          </a:xfrm>
          <a:prstGeom prst="rect">
            <a:avLst/>
          </a:prstGeom>
          <a:solidFill>
            <a:schemeClr val="bg1"/>
          </a:solidFill>
          <a:ln w="9525" algn="in">
            <a:solidFill>
              <a:schemeClr val="accent6">
                <a:lumMod val="75000"/>
              </a:schemeClr>
            </a:solidFill>
            <a:miter lim="800000"/>
            <a:headEnd/>
            <a:tailEnd/>
          </a:ln>
          <a:effectLst/>
        </p:spPr>
        <p:txBody>
          <a:bodyPr vert="horz" wrap="square" lIns="37344" tIns="37344" rIns="37344" bIns="37344" numCol="1" anchor="t" anchorCtr="0" compatLnSpc="1">
            <a:prstTxWarp prst="textNoShape">
              <a:avLst/>
            </a:prstTxWarp>
          </a:bodyPr>
          <a:lstStyle/>
          <a:p>
            <a:endParaRPr lang="en-GB" dirty="0"/>
          </a:p>
        </p:txBody>
      </p:sp>
      <p:sp>
        <p:nvSpPr>
          <p:cNvPr id="1029" name="Rectangle 5"/>
          <p:cNvSpPr>
            <a:spLocks noChangeArrowheads="1"/>
          </p:cNvSpPr>
          <p:nvPr/>
        </p:nvSpPr>
        <p:spPr bwMode="auto">
          <a:xfrm>
            <a:off x="404250" y="3474691"/>
            <a:ext cx="20298490" cy="1872208"/>
          </a:xfrm>
          <a:prstGeom prst="rect">
            <a:avLst/>
          </a:prstGeom>
          <a:noFill/>
          <a:ln w="57150" algn="in">
            <a:solidFill>
              <a:schemeClr val="accent6">
                <a:lumMod val="75000"/>
              </a:schemeClr>
            </a:solid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endParaRPr lang="en-GB" sz="900" dirty="0">
              <a:solidFill>
                <a:srgbClr val="000000"/>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Name:</a:t>
            </a:r>
          </a:p>
          <a:p>
            <a:pPr marL="270680" defTabSz="933602" fontAlgn="base">
              <a:spcBef>
                <a:spcPct val="0"/>
              </a:spcBef>
              <a:spcAft>
                <a:spcPct val="0"/>
              </a:spcAft>
            </a:pPr>
            <a:endParaRPr lang="en-GB" sz="2700" b="1" dirty="0">
              <a:solidFill>
                <a:srgbClr val="3F3F3F"/>
              </a:solidFill>
              <a:latin typeface="Century Gothic" panose="020B0502020202020204" pitchFamily="34" charset="0"/>
            </a:endParaRPr>
          </a:p>
          <a:p>
            <a:pPr marL="270680" defTabSz="933602" fontAlgn="base">
              <a:spcBef>
                <a:spcPct val="0"/>
              </a:spcBef>
              <a:spcAft>
                <a:spcPct val="0"/>
              </a:spcAft>
            </a:pPr>
            <a:endParaRPr lang="en-GB" sz="800" dirty="0">
              <a:solidFill>
                <a:srgbClr val="3F3F3F"/>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Affiliation :</a:t>
            </a:r>
          </a:p>
          <a:p>
            <a:pPr marL="270680" defTabSz="933602" fontAlgn="base">
              <a:spcBef>
                <a:spcPct val="0"/>
              </a:spcBef>
              <a:spcAft>
                <a:spcPct val="0"/>
              </a:spcAft>
            </a:pPr>
            <a:endParaRPr lang="en-GB" sz="900" dirty="0">
              <a:solidFill>
                <a:srgbClr val="3F3F3F"/>
              </a:solidFill>
              <a:latin typeface="Century Gothic" panose="020B0502020202020204" pitchFamily="34" charset="0"/>
            </a:endParaRPr>
          </a:p>
          <a:p>
            <a:pPr marL="270680" defTabSz="933602" fontAlgn="base">
              <a:spcBef>
                <a:spcPct val="0"/>
              </a:spcBef>
              <a:spcAft>
                <a:spcPct val="0"/>
              </a:spcAft>
            </a:pPr>
            <a:endParaRPr lang="en-US" sz="2700" dirty="0">
              <a:latin typeface="Century Gothic" panose="020B0502020202020204" pitchFamily="34" charset="0"/>
            </a:endParaRPr>
          </a:p>
        </p:txBody>
      </p:sp>
      <p:sp>
        <p:nvSpPr>
          <p:cNvPr id="1030" name="Rectangle 6"/>
          <p:cNvSpPr>
            <a:spLocks noChangeArrowheads="1"/>
          </p:cNvSpPr>
          <p:nvPr/>
        </p:nvSpPr>
        <p:spPr bwMode="auto">
          <a:xfrm>
            <a:off x="402472" y="5490915"/>
            <a:ext cx="20298489" cy="23025766"/>
          </a:xfrm>
          <a:prstGeom prst="rect">
            <a:avLst/>
          </a:prstGeom>
          <a:noFill/>
          <a:ln w="57150" algn="in">
            <a:solidFill>
              <a:schemeClr val="accent6">
                <a:lumMod val="75000"/>
              </a:schemeClr>
            </a:solidFill>
            <a:miter lim="800000"/>
            <a:headEnd/>
            <a:tailEnd/>
          </a:ln>
          <a:effectLst/>
        </p:spPr>
        <p:txBody>
          <a:bodyPr vert="horz" wrap="square" lIns="37344" tIns="37344" rIns="37344" bIns="37344" numCol="1" anchor="t" anchorCtr="0" compatLnSpc="1">
            <a:prstTxWarp prst="textNoShape">
              <a:avLst/>
            </a:prstTxWarp>
          </a:bodyPr>
          <a:lstStyle/>
          <a:p>
            <a:endParaRPr lang="en-GB"/>
          </a:p>
        </p:txBody>
      </p:sp>
      <p:sp>
        <p:nvSpPr>
          <p:cNvPr id="1031" name="Text Box 7"/>
          <p:cNvSpPr txBox="1">
            <a:spLocks noChangeArrowheads="1"/>
          </p:cNvSpPr>
          <p:nvPr/>
        </p:nvSpPr>
        <p:spPr bwMode="auto">
          <a:xfrm>
            <a:off x="3996656" y="2341506"/>
            <a:ext cx="12745416" cy="894765"/>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algn="ctr" defTabSz="933602" fontAlgn="base">
              <a:spcBef>
                <a:spcPct val="0"/>
              </a:spcBef>
              <a:spcAft>
                <a:spcPct val="0"/>
              </a:spcAft>
            </a:pPr>
            <a:r>
              <a:rPr lang="en-GB" sz="4000" b="1" dirty="0">
                <a:solidFill>
                  <a:schemeClr val="accent6">
                    <a:lumMod val="75000"/>
                  </a:schemeClr>
                </a:solidFill>
                <a:latin typeface="Century Gothic" panose="020B0502020202020204" pitchFamily="34" charset="0"/>
              </a:rPr>
              <a:t> TIEC4.0 Poster Title </a:t>
            </a:r>
            <a:endParaRPr lang="en-US" sz="4000" dirty="0">
              <a:solidFill>
                <a:schemeClr val="accent6">
                  <a:lumMod val="75000"/>
                </a:schemeClr>
              </a:solidFill>
              <a:latin typeface="Century Gothic" panose="020B0502020202020204" pitchFamily="34" charset="0"/>
            </a:endParaRPr>
          </a:p>
        </p:txBody>
      </p:sp>
      <p:sp>
        <p:nvSpPr>
          <p:cNvPr id="17" name="TextBox 16"/>
          <p:cNvSpPr txBox="1"/>
          <p:nvPr/>
        </p:nvSpPr>
        <p:spPr>
          <a:xfrm>
            <a:off x="-323823" y="29371532"/>
            <a:ext cx="21863984" cy="602103"/>
          </a:xfrm>
          <a:prstGeom prst="rect">
            <a:avLst/>
          </a:prstGeom>
          <a:noFill/>
        </p:spPr>
        <p:txBody>
          <a:bodyPr wrap="square" lIns="93360" tIns="46680" rIns="93360" bIns="46680" rtlCol="0">
            <a:spAutoFit/>
          </a:bodyPr>
          <a:lstStyle/>
          <a:p>
            <a:pPr algn="ctr"/>
            <a:r>
              <a:rPr lang="en-GB" sz="3200" b="1" dirty="0">
                <a:latin typeface="Century Gothic" panose="020B0502020202020204" pitchFamily="34" charset="0"/>
              </a:rPr>
              <a:t>11</a:t>
            </a:r>
            <a:r>
              <a:rPr lang="en-GB" sz="3200" b="1" baseline="30000" dirty="0">
                <a:latin typeface="Century Gothic" panose="020B0502020202020204" pitchFamily="34" charset="0"/>
              </a:rPr>
              <a:t>th</a:t>
            </a:r>
            <a:r>
              <a:rPr lang="en-GB" sz="3200" b="1" dirty="0">
                <a:latin typeface="Century Gothic" panose="020B0502020202020204" pitchFamily="34" charset="0"/>
              </a:rPr>
              <a:t> NEF on 30</a:t>
            </a:r>
            <a:r>
              <a:rPr lang="en-GB" sz="3200" b="1" baseline="30000" dirty="0">
                <a:latin typeface="Century Gothic" panose="020B0502020202020204" pitchFamily="34" charset="0"/>
              </a:rPr>
              <a:t>th</a:t>
            </a:r>
            <a:r>
              <a:rPr lang="en-GB" sz="3200" b="1" dirty="0">
                <a:latin typeface="Century Gothic" panose="020B0502020202020204" pitchFamily="34" charset="0"/>
              </a:rPr>
              <a:t> June 2026 (Hybrid – Marcellina Centre, Ikeja GRA, Lagos) &amp; 19</a:t>
            </a:r>
            <a:r>
              <a:rPr lang="en-GB" sz="3200" b="1" baseline="30000" dirty="0">
                <a:latin typeface="Century Gothic" panose="020B0502020202020204" pitchFamily="34" charset="0"/>
              </a:rPr>
              <a:t>th</a:t>
            </a:r>
            <a:r>
              <a:rPr lang="en-GB" sz="3200" b="1" dirty="0">
                <a:latin typeface="Century Gothic" panose="020B0502020202020204" pitchFamily="34" charset="0"/>
              </a:rPr>
              <a:t> Nov. 2026 (Virtual)</a:t>
            </a:r>
          </a:p>
        </p:txBody>
      </p:sp>
      <p:sp>
        <p:nvSpPr>
          <p:cNvPr id="22" name="TextBox 21"/>
          <p:cNvSpPr txBox="1"/>
          <p:nvPr/>
        </p:nvSpPr>
        <p:spPr>
          <a:xfrm>
            <a:off x="703579" y="5634931"/>
            <a:ext cx="9493505" cy="6054543"/>
          </a:xfrm>
          <a:prstGeom prst="rect">
            <a:avLst/>
          </a:prstGeom>
          <a:noFill/>
        </p:spPr>
        <p:txBody>
          <a:bodyPr wrap="square" rtlCol="0">
            <a:spAutoFit/>
          </a:bodyPr>
          <a:lstStyle/>
          <a:p>
            <a:r>
              <a:rPr lang="en-GB" sz="3200" b="1" dirty="0">
                <a:latin typeface="Century Gothic" panose="020B0502020202020204" pitchFamily="34" charset="0"/>
              </a:rPr>
              <a:t>Proposed Solution</a:t>
            </a:r>
          </a:p>
          <a:p>
            <a:pPr algn="just">
              <a:lnSpc>
                <a:spcPct val="150000"/>
              </a:lnSpc>
            </a:pPr>
            <a:r>
              <a:rPr lang="en-GB" sz="2400" dirty="0">
                <a:latin typeface="Century Gothic" panose="020B0502020202020204" pitchFamily="34" charset="0"/>
              </a:rPr>
              <a:t>Posters should be considered a snapshot of your work intended to engage readers in a dialog about the work, or, if you are not present, to be a summary that will encourage the reader to want to learn more. </a:t>
            </a:r>
          </a:p>
          <a:p>
            <a:pPr algn="just">
              <a:lnSpc>
                <a:spcPct val="150000"/>
              </a:lnSpc>
            </a:pPr>
            <a:r>
              <a:rPr lang="en-GB" sz="2400" dirty="0">
                <a:latin typeface="Century Gothic" panose="020B0502020202020204" pitchFamily="34" charset="0"/>
              </a:rPr>
              <a:t>The size of the poster template is  594 x 841 mm, portrait format. Do not alter the paper size or orientation. All poster are expected to be similar in size and outline, although there may be some variation in the colour schemes. </a:t>
            </a:r>
          </a:p>
          <a:p>
            <a:pPr algn="just">
              <a:lnSpc>
                <a:spcPct val="150000"/>
              </a:lnSpc>
            </a:pPr>
            <a:r>
              <a:rPr lang="en-GB" sz="2400" dirty="0">
                <a:latin typeface="Century Gothic" panose="020B0502020202020204" pitchFamily="34" charset="0"/>
              </a:rPr>
              <a:t>.Photographs should be a minimum of 148  x 210 mm. Material should be displayed in logical sequence.</a:t>
            </a:r>
            <a:endParaRPr lang="en-GB" sz="2200" dirty="0">
              <a:latin typeface="Century Gothic" panose="020B0502020202020204" pitchFamily="34" charset="0"/>
            </a:endParaRPr>
          </a:p>
        </p:txBody>
      </p:sp>
      <p:sp>
        <p:nvSpPr>
          <p:cNvPr id="23" name="TextBox 22"/>
          <p:cNvSpPr txBox="1"/>
          <p:nvPr/>
        </p:nvSpPr>
        <p:spPr>
          <a:xfrm>
            <a:off x="10959555" y="12187659"/>
            <a:ext cx="9652289" cy="6054543"/>
          </a:xfrm>
          <a:prstGeom prst="rect">
            <a:avLst/>
          </a:prstGeom>
          <a:noFill/>
        </p:spPr>
        <p:txBody>
          <a:bodyPr wrap="square" rtlCol="0">
            <a:spAutoFit/>
          </a:bodyPr>
          <a:lstStyle/>
          <a:p>
            <a:r>
              <a:rPr lang="en-GB" sz="3200" b="1" dirty="0">
                <a:latin typeface="Century Gothic" panose="020B0502020202020204" pitchFamily="34" charset="0"/>
              </a:rPr>
              <a:t>Timeline for developing prototype/trial</a:t>
            </a:r>
          </a:p>
          <a:p>
            <a:pPr algn="just">
              <a:lnSpc>
                <a:spcPct val="150000"/>
              </a:lnSpc>
            </a:pPr>
            <a:r>
              <a:rPr lang="en-GB" sz="2400" dirty="0">
                <a:latin typeface="Century Gothic" panose="020B0502020202020204" pitchFamily="34" charset="0"/>
              </a:rPr>
              <a:t>Most word-processing packages give you the option of aligning your text in different ways on the page; the main choices are left, right, centre and justified. Avoid mixing alignments as this can look very awkward. Left aligned is the easiest to read, particularly when using large type. </a:t>
            </a:r>
          </a:p>
          <a:p>
            <a:pPr algn="just">
              <a:lnSpc>
                <a:spcPct val="150000"/>
              </a:lnSpc>
            </a:pPr>
            <a:r>
              <a:rPr lang="en-GB" sz="2400" dirty="0">
                <a:latin typeface="Century Gothic" panose="020B0502020202020204" pitchFamily="34" charset="0"/>
              </a:rPr>
              <a:t>Use phrases instead of sentences as much as possible </a:t>
            </a:r>
          </a:p>
          <a:p>
            <a:pPr algn="just">
              <a:lnSpc>
                <a:spcPct val="150000"/>
              </a:lnSpc>
            </a:pPr>
            <a:r>
              <a:rPr lang="en-GB" sz="2400" dirty="0">
                <a:latin typeface="Century Gothic" panose="020B0502020202020204" pitchFamily="34" charset="0"/>
              </a:rPr>
              <a:t>Use appropriate grammar and spelling </a:t>
            </a:r>
          </a:p>
          <a:p>
            <a:pPr algn="just">
              <a:lnSpc>
                <a:spcPct val="150000"/>
              </a:lnSpc>
            </a:pPr>
            <a:r>
              <a:rPr lang="en-GB" sz="2400" dirty="0">
                <a:latin typeface="Century Gothic" panose="020B0502020202020204" pitchFamily="34" charset="0"/>
              </a:rPr>
              <a:t>Briefly provide your results and findings  in  a clear and concise bullet points or easy to read tables. Highlight the most important ? Interesting finding of your  work and provide  explanations.</a:t>
            </a:r>
          </a:p>
        </p:txBody>
      </p:sp>
      <p:sp>
        <p:nvSpPr>
          <p:cNvPr id="5" name="TextBox 4"/>
          <p:cNvSpPr txBox="1"/>
          <p:nvPr/>
        </p:nvSpPr>
        <p:spPr>
          <a:xfrm>
            <a:off x="10994760" y="19029074"/>
            <a:ext cx="9737729" cy="2454518"/>
          </a:xfrm>
          <a:prstGeom prst="rect">
            <a:avLst/>
          </a:prstGeom>
          <a:noFill/>
        </p:spPr>
        <p:txBody>
          <a:bodyPr wrap="square" rtlCol="0">
            <a:spAutoFit/>
          </a:bodyPr>
          <a:lstStyle/>
          <a:p>
            <a:pPr algn="just"/>
            <a:r>
              <a:rPr lang="en-GB" sz="3200" b="1" dirty="0">
                <a:latin typeface="Century Gothic" panose="020B0502020202020204" pitchFamily="34" charset="0"/>
              </a:rPr>
              <a:t>Budget &amp; Target User/Market/Scale</a:t>
            </a:r>
          </a:p>
          <a:p>
            <a:pPr algn="just">
              <a:lnSpc>
                <a:spcPct val="150000"/>
              </a:lnSpc>
            </a:pPr>
            <a:r>
              <a:rPr lang="en-GB" sz="2700" dirty="0">
                <a:latin typeface="Century Gothic" panose="020B0502020202020204" pitchFamily="34" charset="0"/>
              </a:rPr>
              <a:t>Provide a summary of the key information you wish to communicate to the readers. Provide the relevance of your findings for practice and future research studies. </a:t>
            </a:r>
          </a:p>
        </p:txBody>
      </p:sp>
      <p:sp>
        <p:nvSpPr>
          <p:cNvPr id="36" name="TextBox 35"/>
          <p:cNvSpPr txBox="1"/>
          <p:nvPr/>
        </p:nvSpPr>
        <p:spPr>
          <a:xfrm>
            <a:off x="10909424" y="5778947"/>
            <a:ext cx="9702420" cy="6054543"/>
          </a:xfrm>
          <a:prstGeom prst="rect">
            <a:avLst/>
          </a:prstGeom>
          <a:noFill/>
        </p:spPr>
        <p:txBody>
          <a:bodyPr wrap="square" rtlCol="0">
            <a:spAutoFit/>
          </a:bodyPr>
          <a:lstStyle/>
          <a:p>
            <a:r>
              <a:rPr lang="en-GB" sz="3200" b="1" dirty="0">
                <a:latin typeface="Century Gothic" panose="020B0502020202020204" pitchFamily="34" charset="0"/>
              </a:rPr>
              <a:t>Economic feasibility/Proposed Business Model</a:t>
            </a:r>
          </a:p>
          <a:p>
            <a:pPr algn="just">
              <a:lnSpc>
                <a:spcPct val="150000"/>
              </a:lnSpc>
            </a:pPr>
            <a:r>
              <a:rPr lang="en-GB" sz="2200" dirty="0">
                <a:latin typeface="Century Gothic" panose="020B0502020202020204" pitchFamily="34" charset="0"/>
              </a:rPr>
              <a:t> </a:t>
            </a:r>
            <a:r>
              <a:rPr lang="en-GB" sz="2400" dirty="0">
                <a:latin typeface="Century Gothic" panose="020B0502020202020204" pitchFamily="34" charset="0"/>
              </a:rPr>
              <a:t>Everything on the poster should help convey the message. The text must conform to the high-quality scientific reporting: clarity, precision of expression, and economy of words. The latter is particularly important for posters due to their space limitations.</a:t>
            </a:r>
          </a:p>
          <a:p>
            <a:pPr algn="just">
              <a:lnSpc>
                <a:spcPct val="150000"/>
              </a:lnSpc>
            </a:pPr>
            <a:r>
              <a:rPr lang="en-GB" sz="2400" dirty="0">
                <a:latin typeface="Century Gothic" panose="020B0502020202020204" pitchFamily="34" charset="0"/>
              </a:rPr>
              <a:t>Displaying information on a poster gives you an opportunity to represent your data in an interesting and eye-catching way. Think about how your display can be enhanced through the use of illustrations, tables, charts or photographs. The inclusion of one carefully chosen image can be a very powerful way of drawing people’s attention to your poster.</a:t>
            </a:r>
          </a:p>
        </p:txBody>
      </p:sp>
      <p:sp>
        <p:nvSpPr>
          <p:cNvPr id="6" name="Rectangle 5"/>
          <p:cNvSpPr/>
          <p:nvPr/>
        </p:nvSpPr>
        <p:spPr>
          <a:xfrm>
            <a:off x="624084" y="18394975"/>
            <a:ext cx="8780962" cy="9129299"/>
          </a:xfrm>
          <a:prstGeom prst="rect">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1265784" y="26400000"/>
            <a:ext cx="7497559" cy="923330"/>
          </a:xfrm>
          <a:prstGeom prst="rect">
            <a:avLst/>
          </a:prstGeom>
          <a:noFill/>
        </p:spPr>
        <p:txBody>
          <a:bodyPr wrap="square" rtlCol="0">
            <a:spAutoFit/>
          </a:bodyPr>
          <a:lstStyle/>
          <a:p>
            <a:pPr algn="ctr"/>
            <a:r>
              <a:rPr lang="en-GB" sz="2700" b="1" dirty="0">
                <a:latin typeface="Century Gothic" panose="020B0502020202020204" pitchFamily="34" charset="0"/>
              </a:rPr>
              <a:t>Fig. 1: Regional distribution of hydro and thermal power station in Nigeria  in 2017</a:t>
            </a:r>
          </a:p>
        </p:txBody>
      </p:sp>
      <p:sp>
        <p:nvSpPr>
          <p:cNvPr id="8" name="Rectangle 5"/>
          <p:cNvSpPr>
            <a:spLocks noChangeArrowheads="1"/>
          </p:cNvSpPr>
          <p:nvPr/>
        </p:nvSpPr>
        <p:spPr bwMode="auto">
          <a:xfrm>
            <a:off x="0" y="0"/>
            <a:ext cx="21386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51" name="Picture 50"/>
          <p:cNvPicPr>
            <a:picLocks noChangeAspect="1"/>
          </p:cNvPicPr>
          <p:nvPr/>
        </p:nvPicPr>
        <p:blipFill rotWithShape="1">
          <a:blip r:embed="rId3">
            <a:biLevel thresh="25000"/>
          </a:blip>
          <a:srcRect l="22524" t="22815" r="20613" b="38087"/>
          <a:stretch/>
        </p:blipFill>
        <p:spPr>
          <a:xfrm>
            <a:off x="1288169" y="1116181"/>
            <a:ext cx="1766016" cy="971564"/>
          </a:xfrm>
          <a:prstGeom prst="rect">
            <a:avLst/>
          </a:prstGeom>
        </p:spPr>
      </p:pic>
      <p:sp>
        <p:nvSpPr>
          <p:cNvPr id="53" name="Rectangle 52"/>
          <p:cNvSpPr/>
          <p:nvPr/>
        </p:nvSpPr>
        <p:spPr>
          <a:xfrm>
            <a:off x="-35792" y="29028495"/>
            <a:ext cx="21448069" cy="251080"/>
          </a:xfrm>
          <a:prstGeom prst="rect">
            <a:avLst/>
          </a:prstGeom>
          <a:solidFill>
            <a:schemeClr val="accent5">
              <a:lumMod val="75000"/>
            </a:schemeClr>
          </a:solidFill>
          <a:ln w="19050" cap="rnd" cmpd="sng" algn="ctr">
            <a:noFill/>
            <a:prstDash val="solid"/>
          </a:ln>
          <a:effectLst/>
        </p:spPr>
        <p:txBody>
          <a:bodyPr rtlCol="0" anchor="ctr"/>
          <a:lstStyle/>
          <a:p>
            <a:pPr algn="ctr" defTabSz="457200">
              <a:defRPr/>
            </a:pPr>
            <a:endParaRPr lang="en-GB" sz="1350" kern="0" dirty="0">
              <a:solidFill>
                <a:prstClr val="white"/>
              </a:solidFill>
              <a:latin typeface="Trebuchet MS" panose="020B0603020202020204"/>
            </a:endParaRPr>
          </a:p>
        </p:txBody>
      </p:sp>
      <p:sp>
        <p:nvSpPr>
          <p:cNvPr id="54" name="Rectangle 53"/>
          <p:cNvSpPr/>
          <p:nvPr/>
        </p:nvSpPr>
        <p:spPr>
          <a:xfrm>
            <a:off x="-36004" y="30066447"/>
            <a:ext cx="21422804" cy="251081"/>
          </a:xfrm>
          <a:prstGeom prst="rect">
            <a:avLst/>
          </a:prstGeom>
          <a:solidFill>
            <a:schemeClr val="accent6">
              <a:lumMod val="75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5" name="Rectangle 54"/>
          <p:cNvSpPr/>
          <p:nvPr/>
        </p:nvSpPr>
        <p:spPr>
          <a:xfrm>
            <a:off x="10197084" y="3079595"/>
            <a:ext cx="10505655" cy="263856"/>
          </a:xfrm>
          <a:prstGeom prst="rect">
            <a:avLst/>
          </a:prstGeom>
          <a:solidFill>
            <a:schemeClr val="accent2">
              <a:lumMod val="75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6" name="Rectangle 55"/>
          <p:cNvSpPr/>
          <p:nvPr/>
        </p:nvSpPr>
        <p:spPr>
          <a:xfrm>
            <a:off x="402472" y="3079595"/>
            <a:ext cx="9794612" cy="251080"/>
          </a:xfrm>
          <a:prstGeom prst="rect">
            <a:avLst/>
          </a:prstGeom>
          <a:solidFill>
            <a:schemeClr val="accent5"/>
          </a:solidFill>
          <a:ln w="19050" cap="rnd" cmpd="sng" algn="ctr">
            <a:noFill/>
            <a:prstDash val="solid"/>
          </a:ln>
          <a:effectLst/>
        </p:spPr>
        <p:txBody>
          <a:bodyPr rtlCol="0" anchor="ctr"/>
          <a:lstStyle/>
          <a:p>
            <a:pPr algn="ctr" defTabSz="457200">
              <a:defRPr/>
            </a:pPr>
            <a:endParaRPr lang="en-GB" sz="1350" kern="0">
              <a:solidFill>
                <a:srgbClr val="00B0F0"/>
              </a:solidFill>
              <a:latin typeface="Trebuchet MS" panose="020B0603020202020204"/>
            </a:endParaRPr>
          </a:p>
        </p:txBody>
      </p:sp>
      <p:sp>
        <p:nvSpPr>
          <p:cNvPr id="57" name="TextBox 56"/>
          <p:cNvSpPr txBox="1"/>
          <p:nvPr/>
        </p:nvSpPr>
        <p:spPr>
          <a:xfrm>
            <a:off x="709068" y="12043643"/>
            <a:ext cx="9488016" cy="6608540"/>
          </a:xfrm>
          <a:prstGeom prst="rect">
            <a:avLst/>
          </a:prstGeom>
          <a:noFill/>
        </p:spPr>
        <p:txBody>
          <a:bodyPr wrap="square" rtlCol="0">
            <a:spAutoFit/>
          </a:bodyPr>
          <a:lstStyle/>
          <a:p>
            <a:r>
              <a:rPr lang="en-GB" sz="3200" b="1" dirty="0">
                <a:latin typeface="Century Gothic" panose="020B0502020202020204" pitchFamily="34" charset="0"/>
                <a:ea typeface="Verdana" panose="020B0604030504040204" pitchFamily="34" charset="0"/>
              </a:rPr>
              <a:t>Technical Design</a:t>
            </a:r>
          </a:p>
          <a:p>
            <a:pPr algn="just">
              <a:lnSpc>
                <a:spcPct val="150000"/>
              </a:lnSpc>
            </a:pPr>
            <a:r>
              <a:rPr lang="en-GB" sz="2400" dirty="0">
                <a:latin typeface="Century Gothic" panose="020B0502020202020204" pitchFamily="34" charset="0"/>
                <a:ea typeface="Verdana" panose="020B0604030504040204" pitchFamily="34" charset="0"/>
              </a:rPr>
              <a:t>Avoid overcrowding figures and cramming too many numbers into tables. Legends and titles should accompany all figures, tables, photographs, etc. in order to allow their immediate identification. Poster material should be well labelled and legible from a distance of 10 to 15 feet. The title should be the same as the title submitted with the abstract and appear in boldface at the top. Make sure the main points can be read at eye level. The purpose of  poster presentation is to educate others about your research finding. It is important to communicate the research question you addressed. </a:t>
            </a:r>
          </a:p>
          <a:p>
            <a:pPr algn="just">
              <a:lnSpc>
                <a:spcPct val="150000"/>
              </a:lnSpc>
            </a:pPr>
            <a:endParaRPr lang="en-GB" sz="2400" dirty="0">
              <a:latin typeface="Century Gothic" panose="020B0502020202020204" pitchFamily="34" charset="0"/>
              <a:ea typeface="Verdana" panose="020B0604030504040204" pitchFamily="34" charset="0"/>
            </a:endParaRPr>
          </a:p>
        </p:txBody>
      </p:sp>
      <p:pic>
        <p:nvPicPr>
          <p:cNvPr id="58" name="Picture 57"/>
          <p:cNvPicPr>
            <a:picLocks noChangeAspect="1"/>
          </p:cNvPicPr>
          <p:nvPr/>
        </p:nvPicPr>
        <p:blipFill rotWithShape="1">
          <a:blip r:embed="rId4" cstate="print">
            <a:extLst>
              <a:ext uri="{28A0092B-C50C-407E-A947-70E740481C1C}">
                <a14:useLocalDpi xmlns:a14="http://schemas.microsoft.com/office/drawing/2010/main" val="0"/>
              </a:ext>
            </a:extLst>
          </a:blip>
          <a:srcRect t="9739" b="7333"/>
          <a:stretch/>
        </p:blipFill>
        <p:spPr>
          <a:xfrm>
            <a:off x="718297" y="18841649"/>
            <a:ext cx="8592534" cy="6930602"/>
          </a:xfrm>
          <a:prstGeom prst="rect">
            <a:avLst/>
          </a:prstGeom>
        </p:spPr>
      </p:pic>
      <p:sp>
        <p:nvSpPr>
          <p:cNvPr id="16" name="Rectangle 15"/>
          <p:cNvSpPr/>
          <p:nvPr/>
        </p:nvSpPr>
        <p:spPr>
          <a:xfrm>
            <a:off x="10871592" y="22238499"/>
            <a:ext cx="9737729" cy="4324261"/>
          </a:xfrm>
          <a:prstGeom prst="rect">
            <a:avLst/>
          </a:prstGeom>
        </p:spPr>
        <p:txBody>
          <a:bodyPr wrap="square">
            <a:spAutoFit/>
          </a:bodyPr>
          <a:lstStyle/>
          <a:p>
            <a:pPr algn="just"/>
            <a:r>
              <a:rPr lang="en-GB" sz="3200" b="1" dirty="0">
                <a:latin typeface="Century Gothic" panose="020B0502020202020204" pitchFamily="34" charset="0"/>
              </a:rPr>
              <a:t>References</a:t>
            </a:r>
          </a:p>
          <a:p>
            <a:pPr algn="just"/>
            <a:r>
              <a:rPr lang="en-GB" sz="2700" b="1" dirty="0">
                <a:latin typeface="Century Gothic" panose="020B0502020202020204" pitchFamily="34" charset="0"/>
              </a:rPr>
              <a:t> [</a:t>
            </a:r>
            <a:r>
              <a:rPr lang="en-GB" sz="2700" dirty="0">
                <a:latin typeface="Century Gothic" panose="020B0502020202020204" pitchFamily="34" charset="0"/>
              </a:rPr>
              <a:t>1] IEA 2014. Africa Energy Outlook : A focus on energy prospects in </a:t>
            </a:r>
            <a:r>
              <a:rPr lang="en-GB" sz="2700" dirty="0" err="1">
                <a:latin typeface="Century Gothic" panose="020B0502020202020204" pitchFamily="34" charset="0"/>
              </a:rPr>
              <a:t>Sub-saharan</a:t>
            </a:r>
            <a:r>
              <a:rPr lang="en-GB" sz="2700" dirty="0">
                <a:latin typeface="Century Gothic" panose="020B0502020202020204" pitchFamily="34" charset="0"/>
              </a:rPr>
              <a:t> Africa [Online]. Available: https://www.iea.org/publications/freepublications/publication/WEO2014_AfricaEnergyOutlook.pdf (Reference to a report)</a:t>
            </a:r>
          </a:p>
          <a:p>
            <a:pPr algn="just"/>
            <a:r>
              <a:rPr lang="en-GB" sz="2700" dirty="0">
                <a:latin typeface="Century Gothic" panose="020B0502020202020204" pitchFamily="34" charset="0"/>
              </a:rPr>
              <a:t>[2] Van der Geer J, </a:t>
            </a:r>
            <a:r>
              <a:rPr lang="en-GB" sz="2700" dirty="0" err="1">
                <a:latin typeface="Century Gothic" panose="020B0502020202020204" pitchFamily="34" charset="0"/>
              </a:rPr>
              <a:t>Hanraads</a:t>
            </a:r>
            <a:r>
              <a:rPr lang="en-GB" sz="2700" dirty="0">
                <a:latin typeface="Century Gothic" panose="020B0502020202020204" pitchFamily="34" charset="0"/>
              </a:rPr>
              <a:t> JAJ, Lupton RA. The art of writing a scientific article. J </a:t>
            </a:r>
            <a:r>
              <a:rPr lang="en-GB" sz="2700" dirty="0" err="1">
                <a:latin typeface="Century Gothic" panose="020B0502020202020204" pitchFamily="34" charset="0"/>
              </a:rPr>
              <a:t>Sci</a:t>
            </a:r>
            <a:r>
              <a:rPr lang="en-GB" sz="2700" dirty="0">
                <a:latin typeface="Century Gothic" panose="020B0502020202020204" pitchFamily="34" charset="0"/>
              </a:rPr>
              <a:t> </a:t>
            </a:r>
            <a:r>
              <a:rPr lang="en-GB" sz="2700" dirty="0" err="1">
                <a:latin typeface="Century Gothic" panose="020B0502020202020204" pitchFamily="34" charset="0"/>
              </a:rPr>
              <a:t>Commun</a:t>
            </a:r>
            <a:r>
              <a:rPr lang="en-GB" sz="2700" dirty="0">
                <a:latin typeface="Century Gothic" panose="020B0502020202020204" pitchFamily="34" charset="0"/>
              </a:rPr>
              <a:t> 2000;163:51–9.</a:t>
            </a:r>
          </a:p>
          <a:p>
            <a:pPr algn="just"/>
            <a:r>
              <a:rPr lang="en-GB" sz="2700" dirty="0">
                <a:latin typeface="Century Gothic" panose="020B0502020202020204" pitchFamily="34" charset="0"/>
              </a:rPr>
              <a:t>[3] Strunk Jr W, White EB. The elements of style. 3rd ed. New York: Macmillan; 1979.</a:t>
            </a:r>
          </a:p>
        </p:txBody>
      </p:sp>
      <p:sp>
        <p:nvSpPr>
          <p:cNvPr id="59" name="Rectangle 58"/>
          <p:cNvSpPr/>
          <p:nvPr/>
        </p:nvSpPr>
        <p:spPr>
          <a:xfrm>
            <a:off x="10851786" y="26693218"/>
            <a:ext cx="9580006" cy="1338828"/>
          </a:xfrm>
          <a:prstGeom prst="rect">
            <a:avLst/>
          </a:prstGeom>
        </p:spPr>
        <p:txBody>
          <a:bodyPr wrap="square">
            <a:spAutoFit/>
          </a:bodyPr>
          <a:lstStyle/>
          <a:p>
            <a:pPr algn="just"/>
            <a:r>
              <a:rPr lang="en-GB" sz="2700" b="1" dirty="0">
                <a:latin typeface="Century Gothic" panose="020B0502020202020204" pitchFamily="34" charset="0"/>
              </a:rPr>
              <a:t>Acknowledgements</a:t>
            </a:r>
          </a:p>
          <a:p>
            <a:pPr algn="just"/>
            <a:r>
              <a:rPr lang="en-GB" sz="2700" dirty="0">
                <a:latin typeface="Century Gothic" panose="020B0502020202020204" pitchFamily="34" charset="0"/>
              </a:rPr>
              <a:t>Briefly acknowledge  any funding source or technical support</a:t>
            </a:r>
          </a:p>
        </p:txBody>
      </p:sp>
      <p:sp>
        <p:nvSpPr>
          <p:cNvPr id="2" name="Text Box 7">
            <a:extLst>
              <a:ext uri="{FF2B5EF4-FFF2-40B4-BE49-F238E27FC236}">
                <a16:creationId xmlns:a16="http://schemas.microsoft.com/office/drawing/2014/main" id="{189FF16B-0E30-A5C2-DC49-FB164653C374}"/>
              </a:ext>
            </a:extLst>
          </p:cNvPr>
          <p:cNvSpPr txBox="1">
            <a:spLocks noChangeArrowheads="1"/>
          </p:cNvSpPr>
          <p:nvPr/>
        </p:nvSpPr>
        <p:spPr bwMode="auto">
          <a:xfrm>
            <a:off x="7861549" y="1602483"/>
            <a:ext cx="5568155" cy="510501"/>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r>
              <a:rPr lang="en-GB" sz="2800" b="1" dirty="0">
                <a:solidFill>
                  <a:schemeClr val="accent2">
                    <a:lumMod val="75000"/>
                  </a:schemeClr>
                </a:solidFill>
                <a:latin typeface="Century Gothic" panose="020B0502020202020204" pitchFamily="34" charset="0"/>
              </a:rPr>
              <a:t> TIEC Principal Sponsor: ALL ON</a:t>
            </a:r>
            <a:endParaRPr lang="en-US" sz="2800" dirty="0">
              <a:solidFill>
                <a:schemeClr val="accent2">
                  <a:lumMod val="75000"/>
                </a:schemeClr>
              </a:solidFill>
              <a:latin typeface="Century Gothic" panose="020B0502020202020204" pitchFamily="34" charset="0"/>
            </a:endParaRPr>
          </a:p>
        </p:txBody>
      </p:sp>
      <p:pic>
        <p:nvPicPr>
          <p:cNvPr id="3" name="Picture 2">
            <a:extLst>
              <a:ext uri="{FF2B5EF4-FFF2-40B4-BE49-F238E27FC236}">
                <a16:creationId xmlns:a16="http://schemas.microsoft.com/office/drawing/2014/main" id="{18B4A88A-FEAC-5C5E-CC5B-B6519E8A1FD1}"/>
              </a:ext>
            </a:extLst>
          </p:cNvPr>
          <p:cNvPicPr>
            <a:picLocks noChangeAspect="1"/>
          </p:cNvPicPr>
          <p:nvPr/>
        </p:nvPicPr>
        <p:blipFill>
          <a:blip r:embed="rId5"/>
          <a:stretch>
            <a:fillRect/>
          </a:stretch>
        </p:blipFill>
        <p:spPr>
          <a:xfrm>
            <a:off x="624084" y="718923"/>
            <a:ext cx="5743804" cy="1329818"/>
          </a:xfrm>
          <a:prstGeom prst="rect">
            <a:avLst/>
          </a:prstGeom>
        </p:spPr>
      </p:pic>
      <p:pic>
        <p:nvPicPr>
          <p:cNvPr id="12" name="Picture 11">
            <a:extLst>
              <a:ext uri="{FF2B5EF4-FFF2-40B4-BE49-F238E27FC236}">
                <a16:creationId xmlns:a16="http://schemas.microsoft.com/office/drawing/2014/main" id="{F4241F01-3FD7-CECE-520A-42AA6ECDF390}"/>
              </a:ext>
            </a:extLst>
          </p:cNvPr>
          <p:cNvPicPr>
            <a:picLocks noChangeAspect="1"/>
          </p:cNvPicPr>
          <p:nvPr/>
        </p:nvPicPr>
        <p:blipFill>
          <a:blip r:embed="rId6">
            <a:extLst>
              <a:ext uri="{28A0092B-C50C-407E-A947-70E740481C1C}">
                <a14:useLocalDpi xmlns:a14="http://schemas.microsoft.com/office/drawing/2010/main" val="0"/>
              </a:ext>
            </a:extLst>
          </a:blip>
          <a:srcRect l="64662" t="1944" r="5700" b="91252"/>
          <a:stretch>
            <a:fillRect/>
          </a:stretch>
        </p:blipFill>
        <p:spPr>
          <a:xfrm>
            <a:off x="15590664" y="599634"/>
            <a:ext cx="5018657" cy="1351177"/>
          </a:xfrm>
          <a:prstGeom prst="rect">
            <a:avLst/>
          </a:prstGeom>
        </p:spPr>
      </p:pic>
      <p:pic>
        <p:nvPicPr>
          <p:cNvPr id="14" name="Picture 13">
            <a:extLst>
              <a:ext uri="{FF2B5EF4-FFF2-40B4-BE49-F238E27FC236}">
                <a16:creationId xmlns:a16="http://schemas.microsoft.com/office/drawing/2014/main" id="{2CFC8019-DA0E-43E5-09A2-D98AB2ACDFC8}"/>
              </a:ext>
            </a:extLst>
          </p:cNvPr>
          <p:cNvPicPr>
            <a:picLocks noChangeAspect="1"/>
          </p:cNvPicPr>
          <p:nvPr/>
        </p:nvPicPr>
        <p:blipFill>
          <a:blip r:embed="rId7"/>
          <a:srcRect t="14054" b="16137"/>
          <a:stretch>
            <a:fillRect/>
          </a:stretch>
        </p:blipFill>
        <p:spPr>
          <a:xfrm>
            <a:off x="7463108" y="648586"/>
            <a:ext cx="6298266" cy="10259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5204</TotalTime>
  <Words>645</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Century Gothic</vt:lpstr>
      <vt:lpstr>Trebuchet MS</vt:lpstr>
      <vt:lpstr>Office Theme</vt:lpstr>
      <vt:lpstr>PowerPoint Presentation</vt:lpstr>
    </vt:vector>
  </TitlesOfParts>
  <Company>PPA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ahenry</dc:creator>
  <cp:lastModifiedBy>NEF Group</cp:lastModifiedBy>
  <cp:revision>76</cp:revision>
  <dcterms:created xsi:type="dcterms:W3CDTF">2012-12-06T11:48:58Z</dcterms:created>
  <dcterms:modified xsi:type="dcterms:W3CDTF">2026-05-12T11:35:04Z</dcterms:modified>
</cp:coreProperties>
</file>